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3" r:id="rId3"/>
    <p:sldId id="272" r:id="rId4"/>
    <p:sldId id="278" r:id="rId5"/>
    <p:sldId id="274" r:id="rId6"/>
    <p:sldId id="275" r:id="rId7"/>
    <p:sldId id="27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>
        <p:scale>
          <a:sx n="52" d="100"/>
          <a:sy n="52" d="100"/>
        </p:scale>
        <p:origin x="2368" y="1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40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6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451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67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90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136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199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50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06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735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884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C37E1-067E-4CC9-B16D-A4D1841842DA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63FEE3-0D9C-4A90-B9F4-AADC4F571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3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555FF9-CDCA-E540-BA85-04E9C0E68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3718" y="2462008"/>
            <a:ext cx="4224241" cy="34482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7B69B6-3DC5-5845-9A37-4C26927DF7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6201"/>
          <a:stretch/>
        </p:blipFill>
        <p:spPr>
          <a:xfrm>
            <a:off x="234617" y="3478725"/>
            <a:ext cx="8189581" cy="28864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D438CB-BDE5-7A4F-BF0A-0F15D145E2D7}"/>
              </a:ext>
            </a:extLst>
          </p:cNvPr>
          <p:cNvSpPr txBox="1"/>
          <p:nvPr/>
        </p:nvSpPr>
        <p:spPr>
          <a:xfrm>
            <a:off x="234617" y="2262872"/>
            <a:ext cx="73627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/>
              <a:t>ourcodingclub.github.io</a:t>
            </a:r>
            <a:endParaRPr lang="en-US" sz="5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CA1FE92-1F9B-6947-8D17-F132E9E8E454}"/>
              </a:ext>
            </a:extLst>
          </p:cNvPr>
          <p:cNvSpPr/>
          <p:nvPr/>
        </p:nvSpPr>
        <p:spPr>
          <a:xfrm>
            <a:off x="3040083" y="3376482"/>
            <a:ext cx="1092530" cy="69675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62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1AB27-B7EC-FE44-A964-C773EDC9B6C1}"/>
              </a:ext>
            </a:extLst>
          </p:cNvPr>
          <p:cNvSpPr txBox="1"/>
          <p:nvPr/>
        </p:nvSpPr>
        <p:spPr>
          <a:xfrm>
            <a:off x="1030916" y="2141795"/>
            <a:ext cx="10130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vec</a:t>
            </a:r>
            <a:r>
              <a:rPr lang="en-US" sz="2800" dirty="0"/>
              <a:t> &lt;- c("25-11-2017", "25-12-2017", "25-01-2018", "25-02-2018")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922D84-DA6D-F747-8B2F-9F41CDC5CD1E}"/>
              </a:ext>
            </a:extLst>
          </p:cNvPr>
          <p:cNvGrpSpPr/>
          <p:nvPr/>
        </p:nvGrpSpPr>
        <p:grpSpPr>
          <a:xfrm>
            <a:off x="2873549" y="3044647"/>
            <a:ext cx="6832923" cy="2325188"/>
            <a:chOff x="709630" y="3208713"/>
            <a:chExt cx="6832923" cy="232518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1F50D45-EB41-0F4B-BB0D-9EFCAA600A98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5533901"/>
              <a:ext cx="683292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9DC46ED-09DF-B94F-B96A-D1CB40C89F5D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3208713"/>
              <a:ext cx="0" cy="232518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B1959D9-B5BA-9246-9CD0-F9C7AE03DC17}"/>
              </a:ext>
            </a:extLst>
          </p:cNvPr>
          <p:cNvSpPr txBox="1"/>
          <p:nvPr/>
        </p:nvSpPr>
        <p:spPr>
          <a:xfrm>
            <a:off x="2169875" y="5573795"/>
            <a:ext cx="8750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25-11-2017      25-12-2017      25-01-2018      25-02-2018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09C216-7C8D-9741-BAC1-A5FA29D6C481}"/>
              </a:ext>
            </a:extLst>
          </p:cNvPr>
          <p:cNvSpPr txBox="1"/>
          <p:nvPr/>
        </p:nvSpPr>
        <p:spPr>
          <a:xfrm>
            <a:off x="2300453" y="3884075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Y</a:t>
            </a:r>
            <a:endParaRPr lang="en-US" sz="2800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6038109-6566-B446-AAD8-B4F301496EDA}"/>
              </a:ext>
            </a:extLst>
          </p:cNvPr>
          <p:cNvSpPr/>
          <p:nvPr/>
        </p:nvSpPr>
        <p:spPr>
          <a:xfrm>
            <a:off x="3037560" y="3349457"/>
            <a:ext cx="6484366" cy="1729723"/>
          </a:xfrm>
          <a:custGeom>
            <a:avLst/>
            <a:gdLst>
              <a:gd name="connsiteX0" fmla="*/ 0 w 6484366"/>
              <a:gd name="connsiteY0" fmla="*/ 1729723 h 1729723"/>
              <a:gd name="connsiteX1" fmla="*/ 4006734 w 6484366"/>
              <a:gd name="connsiteY1" fmla="*/ 765447 h 1729723"/>
              <a:gd name="connsiteX2" fmla="*/ 5702531 w 6484366"/>
              <a:gd name="connsiteY2" fmla="*/ 676 h 1729723"/>
              <a:gd name="connsiteX3" fmla="*/ 6384174 w 6484366"/>
              <a:gd name="connsiteY3" fmla="*/ 632443 h 1729723"/>
              <a:gd name="connsiteX4" fmla="*/ 6467302 w 6484366"/>
              <a:gd name="connsiteY4" fmla="*/ 748821 h 172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4366" h="1729723">
                <a:moveTo>
                  <a:pt x="0" y="1729723"/>
                </a:moveTo>
                <a:cubicBezTo>
                  <a:pt x="1528156" y="1391672"/>
                  <a:pt x="3056312" y="1053621"/>
                  <a:pt x="4006734" y="765447"/>
                </a:cubicBezTo>
                <a:cubicBezTo>
                  <a:pt x="4957156" y="477272"/>
                  <a:pt x="5306291" y="22843"/>
                  <a:pt x="5702531" y="676"/>
                </a:cubicBezTo>
                <a:cubicBezTo>
                  <a:pt x="6098771" y="-21491"/>
                  <a:pt x="6256712" y="507752"/>
                  <a:pt x="6384174" y="632443"/>
                </a:cubicBezTo>
                <a:cubicBezTo>
                  <a:pt x="6511636" y="757134"/>
                  <a:pt x="6489469" y="752977"/>
                  <a:pt x="6467302" y="74882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099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1AB27-B7EC-FE44-A964-C773EDC9B6C1}"/>
              </a:ext>
            </a:extLst>
          </p:cNvPr>
          <p:cNvSpPr txBox="1"/>
          <p:nvPr/>
        </p:nvSpPr>
        <p:spPr>
          <a:xfrm>
            <a:off x="1030916" y="2141795"/>
            <a:ext cx="10130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vec</a:t>
            </a:r>
            <a:r>
              <a:rPr lang="en-US" sz="2800" dirty="0"/>
              <a:t> &lt;- c("25-11-2017", "25-12-2017", "25-01-2018", "25-02-2018")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922D84-DA6D-F747-8B2F-9F41CDC5CD1E}"/>
              </a:ext>
            </a:extLst>
          </p:cNvPr>
          <p:cNvGrpSpPr/>
          <p:nvPr/>
        </p:nvGrpSpPr>
        <p:grpSpPr>
          <a:xfrm>
            <a:off x="2873549" y="3044647"/>
            <a:ext cx="6832923" cy="2325188"/>
            <a:chOff x="709630" y="3208713"/>
            <a:chExt cx="6832923" cy="232518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1F50D45-EB41-0F4B-BB0D-9EFCAA600A98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5533901"/>
              <a:ext cx="683292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9DC46ED-09DF-B94F-B96A-D1CB40C89F5D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3208713"/>
              <a:ext cx="0" cy="232518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909C216-7C8D-9741-BAC1-A5FA29D6C481}"/>
              </a:ext>
            </a:extLst>
          </p:cNvPr>
          <p:cNvSpPr txBox="1"/>
          <p:nvPr/>
        </p:nvSpPr>
        <p:spPr>
          <a:xfrm>
            <a:off x="2300453" y="3884075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Y</a:t>
            </a:r>
            <a:endParaRPr lang="en-US" sz="28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B163A82-4EF7-324C-841E-B513725C1604}"/>
              </a:ext>
            </a:extLst>
          </p:cNvPr>
          <p:cNvSpPr txBox="1"/>
          <p:nvPr/>
        </p:nvSpPr>
        <p:spPr>
          <a:xfrm>
            <a:off x="2322275" y="5726195"/>
            <a:ext cx="8750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25-01-2018      25-02-2018      25-11-2017      25-12-2017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CFEED303-B8CF-2E4B-9A0C-776463B92204}"/>
              </a:ext>
            </a:extLst>
          </p:cNvPr>
          <p:cNvSpPr/>
          <p:nvPr/>
        </p:nvSpPr>
        <p:spPr>
          <a:xfrm>
            <a:off x="3037560" y="3315466"/>
            <a:ext cx="6978586" cy="1876189"/>
          </a:xfrm>
          <a:custGeom>
            <a:avLst/>
            <a:gdLst>
              <a:gd name="connsiteX0" fmla="*/ 0 w 6978586"/>
              <a:gd name="connsiteY0" fmla="*/ 1162267 h 1876189"/>
              <a:gd name="connsiteX1" fmla="*/ 1961803 w 6978586"/>
              <a:gd name="connsiteY1" fmla="*/ 297744 h 1876189"/>
              <a:gd name="connsiteX2" fmla="*/ 2776451 w 6978586"/>
              <a:gd name="connsiteY2" fmla="*/ 1012638 h 1876189"/>
              <a:gd name="connsiteX3" fmla="*/ 4039985 w 6978586"/>
              <a:gd name="connsiteY3" fmla="*/ 1860536 h 1876189"/>
              <a:gd name="connsiteX4" fmla="*/ 6600305 w 6978586"/>
              <a:gd name="connsiteY4" fmla="*/ 231242 h 1876189"/>
              <a:gd name="connsiteX5" fmla="*/ 6916189 w 6978586"/>
              <a:gd name="connsiteY5" fmla="*/ 48362 h 1876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8586" h="1876189">
                <a:moveTo>
                  <a:pt x="0" y="1162267"/>
                </a:moveTo>
                <a:cubicBezTo>
                  <a:pt x="749530" y="742474"/>
                  <a:pt x="1499061" y="322682"/>
                  <a:pt x="1961803" y="297744"/>
                </a:cubicBezTo>
                <a:cubicBezTo>
                  <a:pt x="2424545" y="272806"/>
                  <a:pt x="2430087" y="752173"/>
                  <a:pt x="2776451" y="1012638"/>
                </a:cubicBezTo>
                <a:cubicBezTo>
                  <a:pt x="3122815" y="1273103"/>
                  <a:pt x="3402676" y="1990769"/>
                  <a:pt x="4039985" y="1860536"/>
                </a:cubicBezTo>
                <a:cubicBezTo>
                  <a:pt x="4677294" y="1730303"/>
                  <a:pt x="6120938" y="533271"/>
                  <a:pt x="6600305" y="231242"/>
                </a:cubicBezTo>
                <a:cubicBezTo>
                  <a:pt x="7079672" y="-70787"/>
                  <a:pt x="6997930" y="-11213"/>
                  <a:pt x="6916189" y="48362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79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1AB27-B7EC-FE44-A964-C773EDC9B6C1}"/>
              </a:ext>
            </a:extLst>
          </p:cNvPr>
          <p:cNvSpPr txBox="1"/>
          <p:nvPr/>
        </p:nvSpPr>
        <p:spPr>
          <a:xfrm>
            <a:off x="1030916" y="2141795"/>
            <a:ext cx="10130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/>
              <a:t>vec_date</a:t>
            </a:r>
            <a:r>
              <a:rPr lang="en-US" sz="2800" dirty="0"/>
              <a:t> &lt;- </a:t>
            </a:r>
            <a:r>
              <a:rPr lang="en-US" sz="2800" dirty="0" err="1"/>
              <a:t>as.Date</a:t>
            </a:r>
            <a:r>
              <a:rPr lang="en-US" sz="2800" dirty="0"/>
              <a:t>(</a:t>
            </a:r>
            <a:r>
              <a:rPr lang="en-US" sz="2800" dirty="0" err="1"/>
              <a:t>vec</a:t>
            </a:r>
            <a:r>
              <a:rPr lang="en-US" sz="2800" dirty="0"/>
              <a:t>, format =  "%d-%m-%Y</a:t>
            </a:r>
            <a:r>
              <a:rPr lang="en-US" sz="2800" dirty="0">
                <a:sym typeface="Wingdings" pitchFamily="2" charset="2"/>
              </a:rPr>
              <a:t>“)</a:t>
            </a:r>
            <a:endParaRPr lang="en-US" sz="28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6922D84-DA6D-F747-8B2F-9F41CDC5CD1E}"/>
              </a:ext>
            </a:extLst>
          </p:cNvPr>
          <p:cNvGrpSpPr/>
          <p:nvPr/>
        </p:nvGrpSpPr>
        <p:grpSpPr>
          <a:xfrm>
            <a:off x="2873549" y="3044647"/>
            <a:ext cx="6832923" cy="2325188"/>
            <a:chOff x="709630" y="3208713"/>
            <a:chExt cx="6832923" cy="232518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1F50D45-EB41-0F4B-BB0D-9EFCAA600A98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5533901"/>
              <a:ext cx="6832923" cy="0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9DC46ED-09DF-B94F-B96A-D1CB40C89F5D}"/>
                </a:ext>
              </a:extLst>
            </p:cNvPr>
            <p:cNvCxnSpPr>
              <a:cxnSpLocks/>
            </p:cNvCxnSpPr>
            <p:nvPr/>
          </p:nvCxnSpPr>
          <p:spPr>
            <a:xfrm>
              <a:off x="709630" y="3208713"/>
              <a:ext cx="0" cy="2325188"/>
            </a:xfrm>
            <a:prstGeom prst="line">
              <a:avLst/>
            </a:prstGeom>
            <a:ln w="76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B1959D9-B5BA-9246-9CD0-F9C7AE03DC17}"/>
              </a:ext>
            </a:extLst>
          </p:cNvPr>
          <p:cNvSpPr txBox="1"/>
          <p:nvPr/>
        </p:nvSpPr>
        <p:spPr>
          <a:xfrm>
            <a:off x="2169875" y="5573795"/>
            <a:ext cx="87502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25-11-2017      25-12-2017      25-01-2018      25-02-2018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909C216-7C8D-9741-BAC1-A5FA29D6C481}"/>
              </a:ext>
            </a:extLst>
          </p:cNvPr>
          <p:cNvSpPr txBox="1"/>
          <p:nvPr/>
        </p:nvSpPr>
        <p:spPr>
          <a:xfrm>
            <a:off x="2300453" y="3884075"/>
            <a:ext cx="4090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Y</a:t>
            </a:r>
            <a:endParaRPr lang="en-US" sz="2800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66038109-6566-B446-AAD8-B4F301496EDA}"/>
              </a:ext>
            </a:extLst>
          </p:cNvPr>
          <p:cNvSpPr/>
          <p:nvPr/>
        </p:nvSpPr>
        <p:spPr>
          <a:xfrm>
            <a:off x="3037560" y="3349457"/>
            <a:ext cx="6484366" cy="1729723"/>
          </a:xfrm>
          <a:custGeom>
            <a:avLst/>
            <a:gdLst>
              <a:gd name="connsiteX0" fmla="*/ 0 w 6484366"/>
              <a:gd name="connsiteY0" fmla="*/ 1729723 h 1729723"/>
              <a:gd name="connsiteX1" fmla="*/ 4006734 w 6484366"/>
              <a:gd name="connsiteY1" fmla="*/ 765447 h 1729723"/>
              <a:gd name="connsiteX2" fmla="*/ 5702531 w 6484366"/>
              <a:gd name="connsiteY2" fmla="*/ 676 h 1729723"/>
              <a:gd name="connsiteX3" fmla="*/ 6384174 w 6484366"/>
              <a:gd name="connsiteY3" fmla="*/ 632443 h 1729723"/>
              <a:gd name="connsiteX4" fmla="*/ 6467302 w 6484366"/>
              <a:gd name="connsiteY4" fmla="*/ 748821 h 1729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4366" h="1729723">
                <a:moveTo>
                  <a:pt x="0" y="1729723"/>
                </a:moveTo>
                <a:cubicBezTo>
                  <a:pt x="1528156" y="1391672"/>
                  <a:pt x="3056312" y="1053621"/>
                  <a:pt x="4006734" y="765447"/>
                </a:cubicBezTo>
                <a:cubicBezTo>
                  <a:pt x="4957156" y="477272"/>
                  <a:pt x="5306291" y="22843"/>
                  <a:pt x="5702531" y="676"/>
                </a:cubicBezTo>
                <a:cubicBezTo>
                  <a:pt x="6098771" y="-21491"/>
                  <a:pt x="6256712" y="507752"/>
                  <a:pt x="6384174" y="632443"/>
                </a:cubicBezTo>
                <a:cubicBezTo>
                  <a:pt x="6511636" y="757134"/>
                  <a:pt x="6489469" y="752977"/>
                  <a:pt x="6467302" y="748821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11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28134D-327D-EA46-B0E8-43D0CB04A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549" y="1305539"/>
            <a:ext cx="7528957" cy="557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85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EE1606-24ED-F146-BC74-87BEADA4BC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166" y="1305539"/>
            <a:ext cx="6318467" cy="550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35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1136411"/>
            <a:ext cx="12192000" cy="169128"/>
          </a:xfrm>
          <a:prstGeom prst="rect">
            <a:avLst/>
          </a:prstGeom>
          <a:solidFill>
            <a:srgbClr val="33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17" y="320634"/>
            <a:ext cx="2638932" cy="18006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2C421A-2372-D44C-9901-5EDBA03D04CB}"/>
              </a:ext>
            </a:extLst>
          </p:cNvPr>
          <p:cNvSpPr txBox="1"/>
          <p:nvPr/>
        </p:nvSpPr>
        <p:spPr>
          <a:xfrm>
            <a:off x="1736478" y="213081"/>
            <a:ext cx="109516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latin typeface="Arial" pitchFamily="34" charset="0"/>
                <a:cs typeface="Arial" pitchFamily="34" charset="0"/>
              </a:rPr>
              <a:t>Analyzing time series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C555FF9-CDCA-E540-BA85-04E9C0E686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19" r="19821"/>
          <a:stretch/>
        </p:blipFill>
        <p:spPr>
          <a:xfrm>
            <a:off x="8424197" y="2462008"/>
            <a:ext cx="3166441" cy="34482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37B69B6-3DC5-5845-9A37-4C26927DF7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6201"/>
          <a:stretch/>
        </p:blipFill>
        <p:spPr>
          <a:xfrm>
            <a:off x="234617" y="3478725"/>
            <a:ext cx="8189581" cy="28864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BD438CB-BDE5-7A4F-BF0A-0F15D145E2D7}"/>
              </a:ext>
            </a:extLst>
          </p:cNvPr>
          <p:cNvSpPr txBox="1"/>
          <p:nvPr/>
        </p:nvSpPr>
        <p:spPr>
          <a:xfrm>
            <a:off x="234617" y="2262872"/>
            <a:ext cx="73627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err="1"/>
              <a:t>ourcodingclub.github.io</a:t>
            </a:r>
            <a:endParaRPr lang="en-US" sz="5400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CA1FE92-1F9B-6947-8D17-F132E9E8E454}"/>
              </a:ext>
            </a:extLst>
          </p:cNvPr>
          <p:cNvSpPr/>
          <p:nvPr/>
        </p:nvSpPr>
        <p:spPr>
          <a:xfrm>
            <a:off x="3040083" y="3376482"/>
            <a:ext cx="1092530" cy="696754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3847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102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Gergana Daskalova</dc:creator>
  <cp:lastModifiedBy>John L. Godlee</cp:lastModifiedBy>
  <cp:revision>21</cp:revision>
  <dcterms:created xsi:type="dcterms:W3CDTF">2017-09-12T08:40:38Z</dcterms:created>
  <dcterms:modified xsi:type="dcterms:W3CDTF">2018-03-07T13:38:57Z</dcterms:modified>
</cp:coreProperties>
</file>

<file path=docProps/thumbnail.jpeg>
</file>